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AF215E"/>
    <a:srgbClr val="FFFDFE"/>
    <a:srgbClr val="A12F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4" autoAdjust="0"/>
  </p:normalViewPr>
  <p:slideViewPr>
    <p:cSldViewPr>
      <p:cViewPr varScale="1">
        <p:scale>
          <a:sx n="64" d="100"/>
          <a:sy n="64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3AED-C7F7-41B4-973E-F9E7AE7C1455}" type="datetimeFigureOut">
              <a:rPr lang="it-IT" smtClean="0"/>
              <a:pPr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AA6F-B251-408D-80B9-65D509352F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Immagine 8" descr="Working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9144000" cy="4736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328792" cy="576064"/>
          </a:xfrm>
        </p:spPr>
        <p:txBody>
          <a:bodyPr>
            <a:prstTxWarp prst="textCurveDown">
              <a:avLst/>
            </a:prstTxWarp>
            <a:normAutofit lnSpcReduction="10000"/>
          </a:bodyPr>
          <a:lstStyle/>
          <a:p>
            <a:r>
              <a:rPr lang="it-IT" b="1" dirty="0" smtClean="0">
                <a:ln w="1905"/>
                <a:solidFill>
                  <a:srgbClr val="AF215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CALENDARIO 2017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51520" y="616530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905"/>
                <a:solidFill>
                  <a:srgbClr val="AF215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CLASSE I A                                                                                                A. S. 2015/2016   </a:t>
            </a:r>
            <a:endParaRPr lang="it-IT" sz="2000" b="1" dirty="0">
              <a:ln w="1905"/>
              <a:solidFill>
                <a:srgbClr val="AF215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99592" y="5085184"/>
            <a:ext cx="73391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I  DIRITTI DEL FANCIULLO</a:t>
            </a:r>
            <a:endParaRPr lang="it-IT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981935" y="3244334"/>
            <a:ext cx="1180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>
                <a:ln w="1905"/>
                <a:solidFill>
                  <a:srgbClr val="AF215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CLASSE I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7</cp:revision>
  <dcterms:created xsi:type="dcterms:W3CDTF">2016-05-20T22:51:17Z</dcterms:created>
  <dcterms:modified xsi:type="dcterms:W3CDTF">2016-05-23T21:15:48Z</dcterms:modified>
</cp:coreProperties>
</file>